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21"/>
  </p:notesMasterIdLst>
  <p:handoutMasterIdLst>
    <p:handoutMasterId r:id="rId22"/>
  </p:handoutMasterIdLst>
  <p:sldIdLst>
    <p:sldId id="307" r:id="rId4"/>
    <p:sldId id="328" r:id="rId5"/>
    <p:sldId id="260" r:id="rId6"/>
    <p:sldId id="261" r:id="rId7"/>
    <p:sldId id="314" r:id="rId8"/>
    <p:sldId id="316" r:id="rId9"/>
    <p:sldId id="259" r:id="rId10"/>
    <p:sldId id="317" r:id="rId11"/>
    <p:sldId id="318" r:id="rId12"/>
    <p:sldId id="319" r:id="rId13"/>
    <p:sldId id="320" r:id="rId14"/>
    <p:sldId id="321" r:id="rId15"/>
    <p:sldId id="322" r:id="rId16"/>
    <p:sldId id="323" r:id="rId17"/>
    <p:sldId id="324" r:id="rId18"/>
    <p:sldId id="325" r:id="rId19"/>
    <p:sldId id="305" r:id="rId20"/>
  </p:sldIdLst>
  <p:sldSz cx="9144000" cy="6858000" type="screen4x3"/>
  <p:notesSz cx="6858000" cy="9144000"/>
  <p:defaultTextStyle>
    <a:defPPr>
      <a:defRPr lang="ko-KR"/>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굴림" charset="-127"/>
        <a:ea typeface="굴림"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4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9179"/>
  </p:normalViewPr>
  <p:slideViewPr>
    <p:cSldViewPr showGuides="1">
      <p:cViewPr>
        <p:scale>
          <a:sx n="75" d="100"/>
          <a:sy n="75" d="100"/>
        </p:scale>
        <p:origin x="948" y="-208"/>
      </p:cViewPr>
      <p:guideLst>
        <p:guide orient="horz" pos="2138"/>
        <p:guide pos="2880"/>
      </p:guideLst>
    </p:cSldViewPr>
  </p:slideViewPr>
  <p:notesTextViewPr>
    <p:cViewPr>
      <p:scale>
        <a:sx n="100" d="100"/>
        <a:sy n="100" d="100"/>
      </p:scale>
      <p:origin x="0" y="0"/>
    </p:cViewPr>
  </p:notesTextViewPr>
  <p:sorterViewPr showFormatting="0">
    <p:cViewPr varScale="1">
      <p:scale>
        <a:sx n="1" d="1"/>
        <a:sy n="1" d="1"/>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0" sz="1200" smtClean="0">
                <a:latin typeface="+mn-lt"/>
                <a:ea typeface="+mn-ea"/>
              </a:defRPr>
            </a:lvl1pPr>
          </a:lstStyle>
          <a:p>
            <a:pPr marL="0" marR="0" lvl="0" indent="0" algn="r" defTabSz="914400" rtl="0" eaLnBrk="1" fontAlgn="auto" latinLnBrk="1" hangingPunct="1">
              <a:lnSpc>
                <a:spcPct val="100000"/>
              </a:lnSpc>
              <a:spcBef>
                <a:spcPts val="0"/>
              </a:spcBef>
              <a:spcAft>
                <a:spcPts val="0"/>
              </a:spcAft>
              <a:buClrTx/>
              <a:buSzTx/>
              <a:buFontTx/>
              <a:buNone/>
              <a:defRPr/>
            </a:pPr>
            <a:fld id="{33DC2BFE-BEDF-4729-AA05-F23E8235E393}" type="datetimeFigureOut">
              <a:rPr kumimoji="0" lang="ko-KR" altLang="en-US" sz="1200" b="0" i="0" u="none" strike="noStrike" kern="1200" cap="none" spc="0" normalizeH="0" baseline="0" noProof="0">
                <a:ln>
                  <a:noFill/>
                </a:ln>
                <a:solidFill>
                  <a:schemeClr val="tx1"/>
                </a:solidFill>
                <a:effectLst/>
                <a:uLnTx/>
                <a:uFillTx/>
                <a:latin typeface="+mn-lt"/>
                <a:ea typeface="+mn-ea"/>
                <a:cs typeface="+mn-cs"/>
              </a:rPr>
            </a:fld>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kumimoji="0" sz="1200">
                <a:latin typeface="Malgun Gothic" panose="020B0503020000020004" charset="-127"/>
                <a:ea typeface="Malgun Gothic" panose="020B050302000002000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fld id="{7F075EAA-1416-452D-A7AC-0A3284E97757}" type="slidenum">
              <a:rPr kumimoji="0" lang="ko-KR" altLang="en-US" sz="1200" b="0" i="0" u="none" strike="noStrike" kern="1200" cap="none" spc="0" normalizeH="0" baseline="0" noProof="0" smtClean="0">
                <a:ln>
                  <a:noFill/>
                </a:ln>
                <a:solidFill>
                  <a:schemeClr val="tx1"/>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chemeClr val="tx1"/>
              </a:solidFill>
              <a:effectLst/>
              <a:uLnTx/>
              <a:uFillTx/>
              <a:latin typeface="Malgun Gothic" panose="020B0503020000020004" charset="-127"/>
              <a:ea typeface="Malgun Gothic" panose="020B0503020000020004" charset="-127"/>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0" sz="1200" smtClean="0">
                <a:latin typeface="+mn-lt"/>
                <a:ea typeface="+mn-ea"/>
              </a:defRPr>
            </a:lvl1pPr>
          </a:lstStyle>
          <a:p>
            <a:pPr marL="0" marR="0" lvl="0" indent="0" algn="r" defTabSz="914400" rtl="0" eaLnBrk="1" fontAlgn="auto" latinLnBrk="1" hangingPunct="1">
              <a:lnSpc>
                <a:spcPct val="100000"/>
              </a:lnSpc>
              <a:spcBef>
                <a:spcPts val="0"/>
              </a:spcBef>
              <a:spcAft>
                <a:spcPts val="0"/>
              </a:spcAft>
              <a:buClrTx/>
              <a:buSzTx/>
              <a:buFontTx/>
              <a:buNone/>
              <a:defRPr/>
            </a:pPr>
            <a:fld id="{18650129-23DD-461A-AD6F-846E9289B92E}" type="datetimeFigureOut">
              <a:rPr kumimoji="0" lang="ko-KR" altLang="en-US" sz="1200" b="0" i="0" u="none" strike="noStrike" kern="1200" cap="none" spc="0" normalizeH="0" baseline="0" noProof="0">
                <a:ln>
                  <a:noFill/>
                </a:ln>
                <a:solidFill>
                  <a:schemeClr val="tx1"/>
                </a:solidFill>
                <a:effectLst/>
                <a:uLnTx/>
                <a:uFillTx/>
                <a:latin typeface="+mn-lt"/>
                <a:ea typeface="+mn-ea"/>
                <a:cs typeface="+mn-cs"/>
              </a:rPr>
            </a:fld>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1" hangingPunct="1">
              <a:lnSpc>
                <a:spcPct val="100000"/>
              </a:lnSpc>
              <a:spcBef>
                <a:spcPct val="30000"/>
              </a:spcBef>
              <a:spcAft>
                <a:spcPct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base" latinLnBrk="1" hangingPunct="1">
              <a:lnSpc>
                <a:spcPct val="100000"/>
              </a:lnSpc>
              <a:spcBef>
                <a:spcPct val="30000"/>
              </a:spcBef>
              <a:spcAft>
                <a:spcPct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마스터 텍스트 스타일을 편집합니다</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base" latinLnBrk="1" hangingPunct="1">
              <a:lnSpc>
                <a:spcPct val="100000"/>
              </a:lnSpc>
              <a:spcBef>
                <a:spcPct val="30000"/>
              </a:spcBef>
              <a:spcAft>
                <a:spcPct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둘째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base" latinLnBrk="1" hangingPunct="1">
              <a:lnSpc>
                <a:spcPct val="100000"/>
              </a:lnSpc>
              <a:spcBef>
                <a:spcPct val="30000"/>
              </a:spcBef>
              <a:spcAft>
                <a:spcPct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셋째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base" latinLnBrk="1" hangingPunct="1">
              <a:lnSpc>
                <a:spcPct val="100000"/>
              </a:lnSpc>
              <a:spcBef>
                <a:spcPct val="30000"/>
              </a:spcBef>
              <a:spcAft>
                <a:spcPct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넷째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base" latinLnBrk="1" hangingPunct="1">
              <a:lnSpc>
                <a:spcPct val="100000"/>
              </a:lnSpc>
              <a:spcBef>
                <a:spcPct val="30000"/>
              </a:spcBef>
              <a:spcAft>
                <a:spcPct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다섯째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kumimoji="0" sz="1200">
                <a:latin typeface="Malgun Gothic" panose="020B0503020000020004" charset="-127"/>
                <a:ea typeface="Malgun Gothic" panose="020B050302000002000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fld id="{96E66CBE-5D9F-4674-81A5-8B56C531A610}" type="slidenum">
              <a:rPr kumimoji="0" lang="ko-KR" altLang="en-US" sz="1200" b="0" i="0" u="none" strike="noStrike" kern="1200" cap="none" spc="0" normalizeH="0" baseline="0" noProof="0" smtClean="0">
                <a:ln>
                  <a:noFill/>
                </a:ln>
                <a:solidFill>
                  <a:schemeClr val="tx1"/>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chemeClr val="tx1"/>
              </a:solidFill>
              <a:effectLst/>
              <a:uLnTx/>
              <a:uFillTx/>
              <a:latin typeface="Malgun Gothic" panose="020B0503020000020004" charset="-127"/>
              <a:ea typeface="Malgun Gothic" panose="020B0503020000020004" charset="-127"/>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latinLnBrk="1">
      <a:spcBef>
        <a:spcPct val="30000"/>
      </a:spcBef>
      <a:spcAft>
        <a:spcPct val="0"/>
      </a:spcAft>
      <a:defRPr sz="1200" kern="1200">
        <a:solidFill>
          <a:schemeClr val="tx1"/>
        </a:solidFill>
        <a:latin typeface="+mn-lt"/>
        <a:ea typeface="+mn-ea"/>
        <a:cs typeface="+mn-cs"/>
      </a:defRPr>
    </a:lvl1pPr>
    <a:lvl2pPr marL="457200" algn="l" rtl="0" fontAlgn="base" latinLnBrk="1">
      <a:spcBef>
        <a:spcPct val="30000"/>
      </a:spcBef>
      <a:spcAft>
        <a:spcPct val="0"/>
      </a:spcAft>
      <a:defRPr sz="1200" kern="1200">
        <a:solidFill>
          <a:schemeClr val="tx1"/>
        </a:solidFill>
        <a:latin typeface="+mn-lt"/>
        <a:ea typeface="+mn-ea"/>
        <a:cs typeface="+mn-cs"/>
      </a:defRPr>
    </a:lvl2pPr>
    <a:lvl3pPr marL="914400" algn="l" rtl="0" fontAlgn="base" latinLnBrk="1">
      <a:spcBef>
        <a:spcPct val="30000"/>
      </a:spcBef>
      <a:spcAft>
        <a:spcPct val="0"/>
      </a:spcAft>
      <a:defRPr sz="1200" kern="1200">
        <a:solidFill>
          <a:schemeClr val="tx1"/>
        </a:solidFill>
        <a:latin typeface="+mn-lt"/>
        <a:ea typeface="+mn-ea"/>
        <a:cs typeface="+mn-cs"/>
      </a:defRPr>
    </a:lvl3pPr>
    <a:lvl4pPr marL="1371600" algn="l" rtl="0" fontAlgn="base" latinLnBrk="1">
      <a:spcBef>
        <a:spcPct val="30000"/>
      </a:spcBef>
      <a:spcAft>
        <a:spcPct val="0"/>
      </a:spcAft>
      <a:defRPr sz="1200" kern="1200">
        <a:solidFill>
          <a:schemeClr val="tx1"/>
        </a:solidFill>
        <a:latin typeface="+mn-lt"/>
        <a:ea typeface="+mn-ea"/>
        <a:cs typeface="+mn-cs"/>
      </a:defRPr>
    </a:lvl4pPr>
    <a:lvl5pPr marL="1828800" algn="l" rtl="0" fontAlgn="base" latinLnBrk="1">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chemeClr val="bg1"/>
        </a:solidFill>
        <a:effectLst/>
      </p:bgPr>
    </p:bg>
    <p:spTree>
      <p:nvGrpSpPr>
        <p:cNvPr id="1" name=""/>
        <p:cNvGrpSpPr/>
        <p:nvPr/>
      </p:nvGrpSpPr>
      <p:grpSpPr>
        <a:xfrm>
          <a:off x="0" y="0"/>
          <a:ext cx="0" cy="0"/>
          <a:chOff x="0" y="0"/>
          <a:chExt cx="0" cy="0"/>
        </a:xfrm>
      </p:grpSpPr>
      <p:pic>
        <p:nvPicPr>
          <p:cNvPr id="3074" name="Picture 2" descr="D:\아초_C\ah\템플릿작업\템플릿36\01.jpg"/>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5" descr="D:\아초_C\ah\템플릿작업\템플릿36\02.jpg"/>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descr="D:\아초_C\ah\템플릿작업\템플릿36\01.jpg"/>
          <p:cNvPicPr>
            <a:picLocks noChangeAspect="1"/>
          </p:cNvPicPr>
          <p:nvPr userDrawn="1"/>
        </p:nvPicPr>
        <p:blipFill>
          <a:blip r:embed="rId2"/>
          <a:stretch>
            <a:fillRect/>
          </a:stretch>
        </p:blipFill>
        <p:spPr>
          <a:xfrm>
            <a:off x="0" y="0"/>
            <a:ext cx="9144000" cy="6858000"/>
          </a:xfrm>
          <a:prstGeom prst="rect">
            <a:avLst/>
          </a:prstGeom>
          <a:noFill/>
          <a:ln w="9525">
            <a:noFill/>
          </a:ln>
        </p:spPr>
      </p:pic>
      <p:pic>
        <p:nvPicPr>
          <p:cNvPr id="5123" name="Picture 5" descr="D:\아초_C\ah\템플릿작업\템플릿36\png\07.png"/>
          <p:cNvPicPr>
            <a:picLocks noChangeAspect="1"/>
          </p:cNvPicPr>
          <p:nvPr userDrawn="1"/>
        </p:nvPicPr>
        <p:blipFill>
          <a:blip r:embed="rId3"/>
          <a:stretch>
            <a:fillRect/>
          </a:stretch>
        </p:blipFill>
        <p:spPr>
          <a:xfrm>
            <a:off x="7667625" y="5516563"/>
            <a:ext cx="1700213" cy="1536700"/>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7" name="직사각형 6"/>
          <p:cNvSpPr/>
          <p:nvPr/>
        </p:nvSpPr>
        <p:spPr>
          <a:xfrm>
            <a:off x="0" y="6597650"/>
            <a:ext cx="9144000" cy="260350"/>
          </a:xfrm>
          <a:prstGeom prst="rect">
            <a:avLst/>
          </a:prstGeom>
          <a:solidFill>
            <a:srgbClr val="4F84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직사각형 7"/>
          <p:cNvSpPr/>
          <p:nvPr/>
        </p:nvSpPr>
        <p:spPr>
          <a:xfrm>
            <a:off x="0" y="0"/>
            <a:ext cx="9144000" cy="152400"/>
          </a:xfrm>
          <a:prstGeom prst="rect">
            <a:avLst/>
          </a:prstGeom>
          <a:solidFill>
            <a:srgbClr val="4F84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4.jpeg"/><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제목 개체 틀 1"/>
          <p:cNvSpPr>
            <a:spLocks noGrp="1"/>
          </p:cNvSpPr>
          <p:nvPr>
            <p:ph type="title"/>
          </p:nvPr>
        </p:nvSpPr>
        <p:spPr>
          <a:xfrm>
            <a:off x="457200" y="274638"/>
            <a:ext cx="8229600" cy="1143000"/>
          </a:xfrm>
          <a:prstGeom prst="rect">
            <a:avLst/>
          </a:prstGeom>
          <a:noFill/>
          <a:ln w="9525">
            <a:noFill/>
          </a:ln>
        </p:spPr>
        <p:txBody>
          <a:bodyPr anchor="ctr"/>
          <a:p>
            <a:pPr lvl="0"/>
            <a:r>
              <a:rPr lang="ko-KR" altLang="en-US" dirty="0"/>
              <a:t>마스터 제목 스타일 편집</a:t>
            </a:r>
            <a:endParaRPr lang="ko-KR" altLang="en-US" dirty="0"/>
          </a:p>
        </p:txBody>
      </p:sp>
      <p:sp>
        <p:nvSpPr>
          <p:cNvPr id="1027" name="텍스트 개체 틀 2"/>
          <p:cNvSpPr>
            <a:spLocks noGrp="1"/>
          </p:cNvSpPr>
          <p:nvPr>
            <p:ph type="body" idx="1"/>
          </p:nvPr>
        </p:nvSpPr>
        <p:spPr>
          <a:xfrm>
            <a:off x="457200" y="1600200"/>
            <a:ext cx="8229600" cy="4525963"/>
          </a:xfrm>
          <a:prstGeom prst="rect">
            <a:avLst/>
          </a:prstGeom>
          <a:noFill/>
          <a:ln w="9525">
            <a:noFill/>
          </a:ln>
        </p:spPr>
        <p:txBody>
          <a:bodyPr/>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2FE3A243-76D3-4486-8A91-232631833D9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kumimoji="0" sz="1200">
                <a:solidFill>
                  <a:srgbClr val="898989"/>
                </a:solidFill>
                <a:latin typeface="Malgun Gothic" panose="020B0503020000020004" charset="-127"/>
                <a:ea typeface="Malgun Gothic" panose="020B050302000002000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fld id="{4F3195D3-F9CA-47F8-8345-BF7A97AE98CD}" type="slidenum">
              <a:rPr kumimoji="0" lang="ko-KR" altLang="en-US" sz="1200" b="0" i="0" u="none" strike="noStrike" kern="1200" cap="none" spc="0" normalizeH="0" baseline="0" noProof="0" smtClean="0">
                <a:ln>
                  <a:noFill/>
                </a:ln>
                <a:solidFill>
                  <a:srgbClr val="898989"/>
                </a:solidFill>
                <a:effectLst/>
                <a:uLnTx/>
                <a:uFillTx/>
                <a:latin typeface="Malgun Gothic" panose="020B0503020000020004" charset="-127"/>
                <a:ea typeface="Malgun Gothic" panose="020B0503020000020004" charset="-127"/>
                <a:cs typeface="+mn-cs"/>
              </a:rPr>
            </a:fld>
            <a:endParaRPr kumimoji="0" lang="ko-KR" altLang="en-US" sz="1200" b="0" i="0" u="none" strike="noStrike" kern="1200" cap="none" spc="0" normalizeH="0" baseline="0" noProof="0">
              <a:ln>
                <a:noFill/>
              </a:ln>
              <a:solidFill>
                <a:srgbClr val="898989"/>
              </a:solidFill>
              <a:effectLst/>
              <a:uLnTx/>
              <a:uFillTx/>
              <a:latin typeface="Malgun Gothic" panose="020B0503020000020004" charset="-127"/>
              <a:ea typeface="Malgun Gothic" panose="020B0503020000020004" charset="-127"/>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rtl="0" fontAlgn="base" latinLnBrk="1">
        <a:spcBef>
          <a:spcPct val="0"/>
        </a:spcBef>
        <a:spcAft>
          <a:spcPct val="0"/>
        </a:spcAft>
        <a:defRPr sz="4400" kern="1200">
          <a:solidFill>
            <a:schemeClr val="tx1"/>
          </a:solidFill>
          <a:latin typeface="+mj-lt"/>
          <a:ea typeface="+mj-ea"/>
          <a:cs typeface="+mj-cs"/>
        </a:defRPr>
      </a:lvl1pPr>
      <a:lvl2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2pPr>
      <a:lvl3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3pPr>
      <a:lvl4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4pPr>
      <a:lvl5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5pPr>
      <a:lvl6pPr marL="4572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6pPr>
      <a:lvl7pPr marL="9144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7pPr>
      <a:lvl8pPr marL="13716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8pPr>
      <a:lvl9pPr marL="18288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9pPr>
    </p:titleStyle>
    <p:body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blipFill>
        <a:effectLst/>
      </p:bgPr>
    </p:bg>
    <p:spTree>
      <p:nvGrpSpPr>
        <p:cNvPr id="1" name=""/>
        <p:cNvGrpSpPr/>
        <p:nvPr/>
      </p:nvGrpSpPr>
      <p:grpSpPr/>
      <p:sp>
        <p:nvSpPr>
          <p:cNvPr id="6" name="직사각형 5"/>
          <p:cNvSpPr/>
          <p:nvPr/>
        </p:nvSpPr>
        <p:spPr>
          <a:xfrm>
            <a:off x="0" y="260350"/>
            <a:ext cx="2246313" cy="647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051" name="TextBox 6"/>
          <p:cNvSpPr txBox="1"/>
          <p:nvPr userDrawn="1"/>
        </p:nvSpPr>
        <p:spPr>
          <a:xfrm>
            <a:off x="98425" y="309563"/>
            <a:ext cx="2147888" cy="585787"/>
          </a:xfrm>
          <a:prstGeom prst="rect">
            <a:avLst/>
          </a:prstGeom>
          <a:noFill/>
          <a:ln w="9525">
            <a:noFill/>
          </a:ln>
        </p:spPr>
        <p:txBody>
          <a:bodyPr>
            <a:spAutoFit/>
          </a:bodyPr>
          <a:p>
            <a:pPr lvl="0" eaLnBrk="1" latinLnBrk="1" hangingPunct="1">
              <a:buNone/>
            </a:pPr>
            <a:r>
              <a:rPr lang="en-US" altLang="ko-KR" sz="3200" b="1" dirty="0">
                <a:solidFill>
                  <a:schemeClr val="bg1"/>
                </a:solidFill>
                <a:latin typeface="Arial" panose="020B0604020202020204" pitchFamily="34" charset="0"/>
                <a:ea typeface="Malgun Gothic" panose="020B0503020000020004" charset="-127"/>
              </a:rPr>
              <a:t>PNG FILE</a:t>
            </a:r>
            <a:endParaRPr lang="ko-KR" altLang="en-US" sz="3200" b="1" dirty="0">
              <a:solidFill>
                <a:schemeClr val="bg1"/>
              </a:solidFill>
              <a:latin typeface="Arial" panose="020B0604020202020204" pitchFamily="34" charset="0"/>
              <a:ea typeface="Malgun Gothic" panose="020B0503020000020004" charset="-127"/>
            </a:endParaRPr>
          </a:p>
        </p:txBody>
      </p:sp>
    </p:spTree>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ctr" rtl="0" fontAlgn="base" latinLnBrk="1">
        <a:spcBef>
          <a:spcPct val="0"/>
        </a:spcBef>
        <a:spcAft>
          <a:spcPct val="0"/>
        </a:spcAft>
        <a:defRPr sz="4400" kern="1200">
          <a:solidFill>
            <a:schemeClr val="tx1"/>
          </a:solidFill>
          <a:latin typeface="+mj-lt"/>
          <a:ea typeface="+mj-ea"/>
          <a:cs typeface="+mj-cs"/>
        </a:defRPr>
      </a:lvl1pPr>
      <a:lvl2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2pPr>
      <a:lvl3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3pPr>
      <a:lvl4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4pPr>
      <a:lvl5pPr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5pPr>
      <a:lvl6pPr marL="4572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6pPr>
      <a:lvl7pPr marL="9144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7pPr>
      <a:lvl8pPr marL="13716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8pPr>
      <a:lvl9pPr marL="1828800" algn="ctr" rtl="0" fontAlgn="base" latinLnBrk="1">
        <a:spcBef>
          <a:spcPct val="0"/>
        </a:spcBef>
        <a:spcAft>
          <a:spcPct val="0"/>
        </a:spcAft>
        <a:defRPr sz="4400">
          <a:solidFill>
            <a:schemeClr val="tx1"/>
          </a:solidFill>
          <a:latin typeface="Malgun Gothic" panose="020B0503020000020004" charset="-127"/>
          <a:ea typeface="Malgun Gothic" panose="020B0503020000020004" charset="-127"/>
        </a:defRPr>
      </a:lvl9pPr>
    </p:titleStyle>
    <p:body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apture"/>
          <p:cNvPicPr>
            <a:picLocks noChangeAspect="1"/>
          </p:cNvPicPr>
          <p:nvPr/>
        </p:nvPicPr>
        <p:blipFill>
          <a:blip r:embed="rId1"/>
          <a:stretch>
            <a:fillRect/>
          </a:stretch>
        </p:blipFill>
        <p:spPr>
          <a:xfrm>
            <a:off x="-9525" y="1270"/>
            <a:ext cx="9172575" cy="2068830"/>
          </a:xfrm>
          <a:prstGeom prst="rect">
            <a:avLst/>
          </a:prstGeom>
        </p:spPr>
      </p:pic>
      <p:pic>
        <p:nvPicPr>
          <p:cNvPr id="3" name="Picture 2" descr="sd"/>
          <p:cNvPicPr>
            <a:picLocks noChangeAspect="1"/>
          </p:cNvPicPr>
          <p:nvPr/>
        </p:nvPicPr>
        <p:blipFill>
          <a:blip r:embed="rId2"/>
          <a:stretch>
            <a:fillRect/>
          </a:stretch>
        </p:blipFill>
        <p:spPr>
          <a:xfrm>
            <a:off x="-9525" y="2070100"/>
            <a:ext cx="9172575" cy="4783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3380" y="276860"/>
            <a:ext cx="7326630" cy="1753235"/>
          </a:xfrm>
          <a:prstGeom prst="rect">
            <a:avLst/>
          </a:prstGeom>
          <a:noFill/>
        </p:spPr>
        <p:txBody>
          <a:bodyPr wrap="square" rtlCol="0" anchor="t">
            <a:spAutoFit/>
          </a:bodyPr>
          <a:p>
            <a:r>
              <a:rPr lang="en-US">
                <a:latin typeface="Arial" panose="020B0604020202020204" pitchFamily="34" charset="0"/>
                <a:cs typeface="Arial" panose="020B0604020202020204" pitchFamily="34" charset="0"/>
              </a:rPr>
              <a:t>Multiple linear regression (MLR), also known simply as multiple regression, is a statistical technique that uses several explanatory variables to predict the outcome of a response variable. The goal of multiple linear regression (MLR) is to model the linear relationship between the explanatory (independent) variables and response (dependent) variable</a:t>
            </a:r>
            <a:r>
              <a:rPr lang="en-IN" altLang="en-US">
                <a:latin typeface="Arial" panose="020B0604020202020204" pitchFamily="34" charset="0"/>
                <a:cs typeface="Arial" panose="020B0604020202020204" pitchFamily="34" charset="0"/>
              </a:rPr>
              <a:t>.</a:t>
            </a:r>
            <a:endParaRPr lang="en-IN" altLang="en-US">
              <a:latin typeface="Arial" panose="020B0604020202020204" pitchFamily="34" charset="0"/>
              <a:cs typeface="Arial" panose="020B0604020202020204" pitchFamily="34" charset="0"/>
            </a:endParaRPr>
          </a:p>
        </p:txBody>
      </p:sp>
      <p:pic>
        <p:nvPicPr>
          <p:cNvPr id="4" name="Picture 3" descr="zx"/>
          <p:cNvPicPr>
            <a:picLocks noChangeAspect="1"/>
          </p:cNvPicPr>
          <p:nvPr/>
        </p:nvPicPr>
        <p:blipFill>
          <a:blip r:embed="rId1"/>
          <a:srcRect l="3443" t="1727" r="3956" b="4481"/>
          <a:stretch>
            <a:fillRect/>
          </a:stretch>
        </p:blipFill>
        <p:spPr>
          <a:xfrm>
            <a:off x="1129030" y="2137410"/>
            <a:ext cx="5944870" cy="3862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1430" y="3810"/>
            <a:ext cx="6205220"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VISUALISATION OF THE DATA</a:t>
            </a:r>
            <a:endParaRPr lang="en-IN" altLang="ko-KR" sz="2800" dirty="0">
              <a:latin typeface="Arial Black" panose="020B0A04020102020204" pitchFamily="34" charset="0"/>
            </a:endParaRPr>
          </a:p>
        </p:txBody>
      </p:sp>
      <p:sp>
        <p:nvSpPr>
          <p:cNvPr id="3" name="직사각형 44"/>
          <p:cNvSpPr/>
          <p:nvPr/>
        </p:nvSpPr>
        <p:spPr>
          <a:xfrm>
            <a:off x="-102870" y="745490"/>
            <a:ext cx="4386580" cy="36830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1800" dirty="0">
                <a:latin typeface="Arial" panose="020B0604020202020204" pitchFamily="34" charset="0"/>
                <a:cs typeface="Arial" panose="020B0604020202020204" pitchFamily="34" charset="0"/>
              </a:rPr>
              <a:t>CORRELATION BETWEEN COLUMNS</a:t>
            </a:r>
            <a:endParaRPr lang="en-IN" altLang="ko-KR" sz="1800" dirty="0">
              <a:latin typeface="Arial" panose="020B0604020202020204" pitchFamily="34" charset="0"/>
              <a:cs typeface="Arial" panose="020B0604020202020204" pitchFamily="34" charset="0"/>
            </a:endParaRPr>
          </a:p>
        </p:txBody>
      </p:sp>
      <p:pic>
        <p:nvPicPr>
          <p:cNvPr id="4" name="Picture 3" descr="33"/>
          <p:cNvPicPr>
            <a:picLocks noChangeAspect="1"/>
          </p:cNvPicPr>
          <p:nvPr/>
        </p:nvPicPr>
        <p:blipFill>
          <a:blip r:embed="rId1"/>
          <a:stretch>
            <a:fillRect/>
          </a:stretch>
        </p:blipFill>
        <p:spPr>
          <a:xfrm>
            <a:off x="1054100" y="1607820"/>
            <a:ext cx="7035165" cy="4483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직사각형 44"/>
          <p:cNvSpPr/>
          <p:nvPr/>
        </p:nvSpPr>
        <p:spPr>
          <a:xfrm>
            <a:off x="8890" y="-6350"/>
            <a:ext cx="8468995" cy="39878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000" dirty="0">
                <a:latin typeface="Arial" panose="020B0604020202020204" pitchFamily="34" charset="0"/>
                <a:cs typeface="Arial" panose="020B0604020202020204" pitchFamily="34" charset="0"/>
              </a:rPr>
              <a:t>RELATION BETWEEN INDEPENDENT AND DEPENDENT VARIABLES</a:t>
            </a:r>
            <a:endParaRPr lang="en-IN" altLang="ko-KR" sz="2000" dirty="0">
              <a:latin typeface="Arial" panose="020B0604020202020204" pitchFamily="34" charset="0"/>
              <a:cs typeface="Arial" panose="020B0604020202020204" pitchFamily="34" charset="0"/>
            </a:endParaRPr>
          </a:p>
        </p:txBody>
      </p:sp>
      <p:pic>
        <p:nvPicPr>
          <p:cNvPr id="2" name="Picture 1" descr="2"/>
          <p:cNvPicPr>
            <a:picLocks noChangeAspect="1"/>
          </p:cNvPicPr>
          <p:nvPr/>
        </p:nvPicPr>
        <p:blipFill>
          <a:blip r:embed="rId1"/>
          <a:stretch>
            <a:fillRect/>
          </a:stretch>
        </p:blipFill>
        <p:spPr>
          <a:xfrm>
            <a:off x="2767330" y="2078990"/>
            <a:ext cx="5839460" cy="4183380"/>
          </a:xfrm>
          <a:prstGeom prst="rect">
            <a:avLst/>
          </a:prstGeom>
        </p:spPr>
      </p:pic>
      <p:sp>
        <p:nvSpPr>
          <p:cNvPr id="5" name="Text Box 4"/>
          <p:cNvSpPr txBox="1"/>
          <p:nvPr/>
        </p:nvSpPr>
        <p:spPr>
          <a:xfrm>
            <a:off x="203200" y="1302385"/>
            <a:ext cx="3803650" cy="706755"/>
          </a:xfrm>
          <a:prstGeom prst="rect">
            <a:avLst/>
          </a:prstGeom>
          <a:noFill/>
        </p:spPr>
        <p:txBody>
          <a:bodyPr wrap="square" rtlCol="0">
            <a:spAutoFit/>
          </a:bodyPr>
          <a:p>
            <a:pPr algn="ctr"/>
            <a:r>
              <a:rPr lang="en-IN" altLang="en-US" sz="2000"/>
              <a:t>Type of seeds effecting the yield</a:t>
            </a:r>
            <a:endParaRPr lang="en-I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5"/>
          <p:cNvPicPr>
            <a:picLocks noChangeAspect="1"/>
          </p:cNvPicPr>
          <p:nvPr/>
        </p:nvPicPr>
        <p:blipFill>
          <a:blip r:embed="rId1"/>
          <a:stretch>
            <a:fillRect/>
          </a:stretch>
        </p:blipFill>
        <p:spPr>
          <a:xfrm>
            <a:off x="5080" y="39370"/>
            <a:ext cx="4758055" cy="3366135"/>
          </a:xfrm>
          <a:prstGeom prst="rect">
            <a:avLst/>
          </a:prstGeom>
        </p:spPr>
      </p:pic>
      <p:sp>
        <p:nvSpPr>
          <p:cNvPr id="3" name="Text Box 2"/>
          <p:cNvSpPr txBox="1"/>
          <p:nvPr/>
        </p:nvSpPr>
        <p:spPr>
          <a:xfrm>
            <a:off x="5811520" y="984885"/>
            <a:ext cx="3006090" cy="706755"/>
          </a:xfrm>
          <a:prstGeom prst="rect">
            <a:avLst/>
          </a:prstGeom>
          <a:noFill/>
        </p:spPr>
        <p:txBody>
          <a:bodyPr wrap="square" rtlCol="0">
            <a:spAutoFit/>
          </a:bodyPr>
          <a:p>
            <a:pPr algn="ctr"/>
            <a:r>
              <a:rPr lang="en-IN" altLang="en-US" sz="2000"/>
              <a:t>Type of soil effecting the yield</a:t>
            </a:r>
            <a:endParaRPr lang="en-IN" altLang="en-US" sz="2000"/>
          </a:p>
        </p:txBody>
      </p:sp>
      <p:pic>
        <p:nvPicPr>
          <p:cNvPr id="4" name="Picture 3" descr="5555"/>
          <p:cNvPicPr>
            <a:picLocks noChangeAspect="1"/>
          </p:cNvPicPr>
          <p:nvPr/>
        </p:nvPicPr>
        <p:blipFill>
          <a:blip r:embed="rId2"/>
          <a:stretch>
            <a:fillRect/>
          </a:stretch>
        </p:blipFill>
        <p:spPr>
          <a:xfrm>
            <a:off x="4443730" y="3405505"/>
            <a:ext cx="4678045" cy="3438525"/>
          </a:xfrm>
          <a:prstGeom prst="rect">
            <a:avLst/>
          </a:prstGeom>
        </p:spPr>
      </p:pic>
      <p:sp>
        <p:nvSpPr>
          <p:cNvPr id="5" name="Text Box 4"/>
          <p:cNvSpPr txBox="1"/>
          <p:nvPr/>
        </p:nvSpPr>
        <p:spPr>
          <a:xfrm>
            <a:off x="607695" y="4546600"/>
            <a:ext cx="3552190" cy="706755"/>
          </a:xfrm>
          <a:prstGeom prst="rect">
            <a:avLst/>
          </a:prstGeom>
          <a:noFill/>
        </p:spPr>
        <p:txBody>
          <a:bodyPr wrap="square" rtlCol="0">
            <a:spAutoFit/>
          </a:bodyPr>
          <a:p>
            <a:pPr algn="ctr"/>
            <a:r>
              <a:rPr lang="en-IN" altLang="en-US" sz="2000"/>
              <a:t>Type of fertilizer effecting the yield</a:t>
            </a:r>
            <a:endParaRPr lang="en-I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3520" y="289560"/>
            <a:ext cx="4415155" cy="398780"/>
          </a:xfrm>
          <a:prstGeom prst="rect">
            <a:avLst/>
          </a:prstGeom>
          <a:noFill/>
        </p:spPr>
        <p:txBody>
          <a:bodyPr wrap="square" rtlCol="0">
            <a:spAutoFit/>
          </a:bodyPr>
          <a:p>
            <a:r>
              <a:rPr lang="en-IN" altLang="en-US" sz="2000"/>
              <a:t>Type of season effecting the yield</a:t>
            </a:r>
            <a:endParaRPr lang="en-IN" altLang="en-US" sz="2000"/>
          </a:p>
        </p:txBody>
      </p:sp>
      <p:pic>
        <p:nvPicPr>
          <p:cNvPr id="3" name="Picture 2" descr="44"/>
          <p:cNvPicPr>
            <a:picLocks noChangeAspect="1"/>
          </p:cNvPicPr>
          <p:nvPr/>
        </p:nvPicPr>
        <p:blipFill>
          <a:blip r:embed="rId1"/>
          <a:stretch>
            <a:fillRect/>
          </a:stretch>
        </p:blipFill>
        <p:spPr>
          <a:xfrm>
            <a:off x="1184275" y="1158240"/>
            <a:ext cx="6776085" cy="4897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1430" y="3810"/>
            <a:ext cx="87649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USER INTERFACE</a:t>
            </a:r>
            <a:endParaRPr lang="en-IN" altLang="ko-KR" sz="2800" dirty="0">
              <a:latin typeface="Arial Black" panose="020B0A04020102020204" pitchFamily="34" charset="0"/>
            </a:endParaRPr>
          </a:p>
        </p:txBody>
      </p:sp>
      <p:sp>
        <p:nvSpPr>
          <p:cNvPr id="6" name="직사각형 37"/>
          <p:cNvSpPr>
            <a:spLocks noChangeArrowheads="1"/>
          </p:cNvSpPr>
          <p:nvPr/>
        </p:nvSpPr>
        <p:spPr bwMode="auto">
          <a:xfrm>
            <a:off x="-12065" y="737235"/>
            <a:ext cx="9167495" cy="1383665"/>
          </a:xfrm>
          <a:prstGeom prst="rect">
            <a:avLst/>
          </a:prstGeom>
          <a:noFill/>
          <a:ln w="9525">
            <a:noFill/>
            <a:miter lim="800000"/>
          </a:ln>
        </p:spPr>
        <p:txBody>
          <a:bodyPr wrap="square">
            <a:spAutoFit/>
          </a:bodyPr>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 means by which the User and the computer system</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interact,in particular the use of input devices and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software.</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3" name="직사각형 37"/>
          <p:cNvSpPr>
            <a:spLocks noChangeArrowheads="1"/>
          </p:cNvSpPr>
          <p:nvPr/>
        </p:nvSpPr>
        <p:spPr bwMode="auto">
          <a:xfrm>
            <a:off x="-11430" y="2750820"/>
            <a:ext cx="9076055" cy="3538220"/>
          </a:xfrm>
          <a:prstGeom prst="rect">
            <a:avLst/>
          </a:prstGeom>
          <a:noFill/>
          <a:ln w="9525">
            <a:noFill/>
            <a:miter lim="800000"/>
          </a:ln>
        </p:spPr>
        <p:txBody>
          <a:bodyPr wrap="square">
            <a:spAutoFit/>
          </a:bodyPr>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By deploying the code into the Watson Studio in IBM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cloud we can generate a scoring uid.</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To generate a Flow we use NODE-RED flow editor.</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NODE-RED is a flow based development tool for visual programming developed by IBM for wiring together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hardware devices,APIs and Online services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1430" y="44450"/>
            <a:ext cx="30753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CONCLUSION</a:t>
            </a:r>
            <a:endParaRPr lang="en-IN" altLang="ko-KR" sz="2800" dirty="0">
              <a:latin typeface="Arial Black" panose="020B0A04020102020204" pitchFamily="34" charset="0"/>
            </a:endParaRPr>
          </a:p>
        </p:txBody>
      </p:sp>
      <p:sp>
        <p:nvSpPr>
          <p:cNvPr id="3" name="Text Box 2"/>
          <p:cNvSpPr txBox="1"/>
          <p:nvPr/>
        </p:nvSpPr>
        <p:spPr>
          <a:xfrm>
            <a:off x="101600" y="803275"/>
            <a:ext cx="8910320" cy="2676525"/>
          </a:xfrm>
          <a:prstGeom prst="rect">
            <a:avLst/>
          </a:prstGeom>
          <a:noFill/>
        </p:spPr>
        <p:txBody>
          <a:bodyPr wrap="square" rtlCol="0" anchor="t">
            <a:spAutoFit/>
          </a:bodyPr>
          <a:p>
            <a:r>
              <a:rPr lang="en-US" sz="2400"/>
              <a:t>Predictive analysis in agriculture is crop yield monitoring concept. Implementation of this concept should help farmer to produce higher yield. System can find required amount of land, water, fertilizer, pesticides to maximize the crop product. So that farmers obtain a return on their investment by saving on fertilizer cost. Another benefit of this concept is adjusting with environmental factors.</a:t>
            </a:r>
            <a:endParaRPr lang="en-US" sz="2400"/>
          </a:p>
        </p:txBody>
      </p:sp>
      <p:sp>
        <p:nvSpPr>
          <p:cNvPr id="4" name="Text Box 3"/>
          <p:cNvSpPr txBox="1"/>
          <p:nvPr/>
        </p:nvSpPr>
        <p:spPr>
          <a:xfrm>
            <a:off x="101600" y="3668395"/>
            <a:ext cx="5229225" cy="521970"/>
          </a:xfrm>
          <a:prstGeom prst="rect">
            <a:avLst/>
          </a:prstGeom>
          <a:noFill/>
        </p:spPr>
        <p:txBody>
          <a:bodyPr wrap="none" rtlCol="0">
            <a:spAutoFit/>
          </a:bodyPr>
          <a:p>
            <a:pPr algn="l"/>
            <a:r>
              <a:rPr lang="en-IN" altLang="en-US" sz="2800" u="sng"/>
              <a:t>Accuracy of the model</a:t>
            </a:r>
            <a:r>
              <a:rPr lang="en-IN" altLang="en-US" sz="2800"/>
              <a:t> : 0.8252</a:t>
            </a:r>
            <a:endParaRPr lang="en-I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11" descr="D:\아초_C\ah\템플릿작업\템플릿36\png\08.png"/>
          <p:cNvPicPr>
            <a:picLocks noChangeAspect="1"/>
          </p:cNvPicPr>
          <p:nvPr/>
        </p:nvPicPr>
        <p:blipFill>
          <a:blip r:embed="rId1"/>
          <a:srcRect t="20874" b="39626"/>
          <a:stretch>
            <a:fillRect/>
          </a:stretch>
        </p:blipFill>
        <p:spPr>
          <a:xfrm>
            <a:off x="0" y="4149725"/>
            <a:ext cx="9144000" cy="2708275"/>
          </a:xfrm>
          <a:prstGeom prst="rect">
            <a:avLst/>
          </a:prstGeom>
          <a:noFill/>
          <a:ln w="9525">
            <a:noFill/>
          </a:ln>
        </p:spPr>
      </p:pic>
      <p:sp>
        <p:nvSpPr>
          <p:cNvPr id="4" name="TextBox 3"/>
          <p:cNvSpPr txBox="1"/>
          <p:nvPr/>
        </p:nvSpPr>
        <p:spPr>
          <a:xfrm>
            <a:off x="2790825" y="2686050"/>
            <a:ext cx="3705225" cy="769938"/>
          </a:xfrm>
          <a:prstGeom prst="rect">
            <a:avLst/>
          </a:prstGeom>
          <a:noFill/>
        </p:spPr>
        <p:txBody>
          <a:bodyPr>
            <a:spAutoFit/>
          </a:bodyPr>
          <a:lstStyle/>
          <a:p>
            <a:pPr marR="0" algn="ctr" defTabSz="914400" eaLnBrk="1" fontAlgn="auto" latinLnBrk="1" hangingPunct="1">
              <a:spcBef>
                <a:spcPts val="0"/>
              </a:spcBef>
              <a:spcAft>
                <a:spcPts val="0"/>
              </a:spcAft>
              <a:buClrTx/>
              <a:buSzTx/>
              <a:buFontTx/>
              <a:defRPr/>
            </a:pPr>
            <a:r>
              <a:rPr kumimoji="0" lang="en-US" altLang="ko-KR" sz="4400" b="1" kern="1200" cap="none" spc="-150" normalizeH="0" baseline="0" noProof="0" dirty="0">
                <a:solidFill>
                  <a:schemeClr val="tx1">
                    <a:lumMod val="95000"/>
                    <a:lumOff val="5000"/>
                  </a:schemeClr>
                </a:solidFill>
                <a:latin typeface="Arial" panose="020B0604020202020204" pitchFamily="34" charset="0"/>
                <a:ea typeface="HY견고딕" pitchFamily="18" charset="-127"/>
                <a:cs typeface="Arial" panose="020B0604020202020204" pitchFamily="34" charset="0"/>
              </a:rPr>
              <a:t>THANK YOU</a:t>
            </a:r>
            <a:endParaRPr kumimoji="0" lang="ko-KR" altLang="en-US" sz="4400" b="1" kern="1200" cap="none" spc="-150" normalizeH="0" baseline="0" noProof="0" dirty="0">
              <a:solidFill>
                <a:schemeClr val="tx1">
                  <a:lumMod val="95000"/>
                  <a:lumOff val="5000"/>
                </a:schemeClr>
              </a:solidFill>
              <a:latin typeface="Arial" panose="020B0604020202020204" pitchFamily="34" charset="0"/>
              <a:ea typeface="HY견고딕" pitchFamily="18" charset="-127"/>
              <a:cs typeface="Arial" panose="020B0604020202020204" pitchFamily="34" charset="0"/>
            </a:endParaRPr>
          </a:p>
        </p:txBody>
      </p:sp>
      <p:pic>
        <p:nvPicPr>
          <p:cNvPr id="15366" name="Picture 2" descr="D:\아초_C\ah\템플릿작업\템플릿36\png\04.png"/>
          <p:cNvPicPr>
            <a:picLocks noChangeAspect="1"/>
          </p:cNvPicPr>
          <p:nvPr/>
        </p:nvPicPr>
        <p:blipFill>
          <a:blip r:embed="rId2"/>
          <a:srcRect b="67145"/>
          <a:stretch>
            <a:fillRect/>
          </a:stretch>
        </p:blipFill>
        <p:spPr>
          <a:xfrm>
            <a:off x="755650" y="4976813"/>
            <a:ext cx="7632700" cy="1881187"/>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530543" y="2443480"/>
            <a:ext cx="8081645" cy="1753235"/>
          </a:xfrm>
          <a:prstGeom prst="rect">
            <a:avLst/>
          </a:prstGeom>
          <a:noFill/>
          <a:ln>
            <a:noFill/>
          </a:ln>
        </p:spPr>
        <p:txBody>
          <a:bodyPr wrap="square" rtlCol="0" anchor="t">
            <a:spAutoFit/>
            <a:scene3d>
              <a:camera prst="orthographicFront"/>
              <a:lightRig rig="threePt" dir="t"/>
            </a:scene3d>
          </a:bodyPr>
          <a:p>
            <a:pPr algn="ctr"/>
            <a:r>
              <a:rPr lang="en-IN" altLang="en-US" sz="5400" b="1">
                <a:ln w="9525" cmpd="sng">
                  <a:solidFill>
                    <a:schemeClr val="accent1"/>
                  </a:solidFill>
                  <a:prstDash val="solid"/>
                </a:ln>
                <a:solidFill>
                  <a:srgbClr val="70AD47">
                    <a:tint val="1000"/>
                  </a:srgbClr>
                </a:solidFill>
                <a:effectLst>
                  <a:glow rad="38100">
                    <a:schemeClr val="accent1">
                      <a:alpha val="40000"/>
                    </a:schemeClr>
                  </a:glow>
                </a:effectLst>
                <a:latin typeface="Microsoft JhengHei" panose="020B0604030504040204" charset="-120"/>
                <a:ea typeface="Microsoft JhengHei" panose="020B0604030504040204" charset="-120"/>
              </a:rPr>
              <a:t>HIRING -HACKATHON 2019 </a:t>
            </a:r>
            <a:endParaRPr lang="en-IN" altLang="en-US" sz="5400" b="1">
              <a:ln w="9525" cmpd="sng">
                <a:solidFill>
                  <a:schemeClr val="accent1"/>
                </a:solidFill>
                <a:prstDash val="solid"/>
              </a:ln>
              <a:solidFill>
                <a:srgbClr val="70AD47">
                  <a:tint val="1000"/>
                </a:srgbClr>
              </a:solidFill>
              <a:effectLst>
                <a:glow rad="38100">
                  <a:schemeClr val="accent1">
                    <a:alpha val="40000"/>
                  </a:schemeClr>
                </a:glow>
              </a:effectLst>
              <a:latin typeface="Microsoft JhengHei" panose="020B0604030504040204" charset="-120"/>
              <a:ea typeface="Microsoft JhengHei" panose="020B0604030504040204" charset="-120"/>
            </a:endParaRPr>
          </a:p>
        </p:txBody>
      </p:sp>
      <p:sp>
        <p:nvSpPr>
          <p:cNvPr id="3" name="Rectangle 2"/>
          <p:cNvSpPr/>
          <p:nvPr/>
        </p:nvSpPr>
        <p:spPr>
          <a:xfrm>
            <a:off x="163195" y="269240"/>
            <a:ext cx="8817610" cy="860425"/>
          </a:xfrm>
          <a:prstGeom prst="rect">
            <a:avLst/>
          </a:prstGeom>
          <a:noFill/>
          <a:ln>
            <a:noFill/>
          </a:ln>
        </p:spPr>
        <p:txBody>
          <a:bodyPr wrap="none" rtlCol="0" anchor="t">
            <a:spAutoFit/>
          </a:bodyPr>
          <a:p>
            <a:pPr algn="ctr"/>
            <a:r>
              <a:rPr lang="en-IN" altLang="en-US" sz="5000" b="1">
                <a:ln w="9525" cmpd="sng">
                  <a:solidFill>
                    <a:schemeClr val="accent1"/>
                  </a:solidFill>
                  <a:prstDash val="solid"/>
                </a:ln>
                <a:solidFill>
                  <a:srgbClr val="70AD47">
                    <a:tint val="1000"/>
                  </a:srgbClr>
                </a:solidFill>
                <a:effectLst>
                  <a:glow rad="38100">
                    <a:schemeClr val="accent1">
                      <a:alpha val="40000"/>
                    </a:schemeClr>
                  </a:glow>
                </a:effectLst>
              </a:rPr>
              <a:t>Summer Internship Program</a:t>
            </a:r>
            <a:endParaRPr lang="en-IN" altLang="en-US" sz="50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Box 3"/>
          <p:cNvSpPr txBox="1"/>
          <p:nvPr/>
        </p:nvSpPr>
        <p:spPr>
          <a:xfrm>
            <a:off x="5703570" y="5674360"/>
            <a:ext cx="3447415" cy="829945"/>
          </a:xfrm>
          <a:prstGeom prst="rect">
            <a:avLst/>
          </a:prstGeom>
          <a:noFill/>
        </p:spPr>
        <p:txBody>
          <a:bodyPr wrap="square" rtlCol="0">
            <a:spAutoFit/>
          </a:bodyPr>
          <a:p>
            <a:pPr algn="ctr"/>
            <a:r>
              <a:rPr lang="en-IN" altLang="en-US" sz="2400"/>
              <a:t>BY</a:t>
            </a:r>
            <a:endParaRPr lang="en-IN" altLang="en-US" sz="2400"/>
          </a:p>
          <a:p>
            <a:pPr algn="ctr"/>
            <a:r>
              <a:rPr lang="en-IN" altLang="en-US" sz="2400"/>
              <a:t>SURYA ABHIRAM</a:t>
            </a:r>
            <a:endParaRPr lang="en-I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11" descr="D:\아초_C\ah\템플릿작업\템플릿36\png\08.png"/>
          <p:cNvPicPr>
            <a:picLocks noChangeAspect="1"/>
          </p:cNvPicPr>
          <p:nvPr/>
        </p:nvPicPr>
        <p:blipFill>
          <a:blip r:embed="rId1"/>
          <a:srcRect t="20874" b="39626"/>
          <a:stretch>
            <a:fillRect/>
          </a:stretch>
        </p:blipFill>
        <p:spPr>
          <a:xfrm>
            <a:off x="0" y="4149725"/>
            <a:ext cx="9144000" cy="2708275"/>
          </a:xfrm>
          <a:prstGeom prst="rect">
            <a:avLst/>
          </a:prstGeom>
          <a:noFill/>
          <a:ln w="9525">
            <a:noFill/>
          </a:ln>
        </p:spPr>
      </p:pic>
      <p:sp>
        <p:nvSpPr>
          <p:cNvPr id="2" name="TextBox 1"/>
          <p:cNvSpPr txBox="1"/>
          <p:nvPr/>
        </p:nvSpPr>
        <p:spPr>
          <a:xfrm>
            <a:off x="90805" y="1439545"/>
            <a:ext cx="8963025" cy="1322070"/>
          </a:xfrm>
          <a:prstGeom prst="rect">
            <a:avLst/>
          </a:prstGeom>
          <a:noFill/>
        </p:spPr>
        <p:txBody>
          <a:bodyPr wrap="square">
            <a:spAutoFit/>
          </a:bodyPr>
          <a:lstStyle/>
          <a:p>
            <a:pPr marR="0" defTabSz="914400" eaLnBrk="1" fontAlgn="auto" latinLnBrk="1" hangingPunct="1">
              <a:spcBef>
                <a:spcPts val="0"/>
              </a:spcBef>
              <a:spcAft>
                <a:spcPts val="0"/>
              </a:spcAft>
              <a:buClrTx/>
              <a:buSzTx/>
              <a:buFontTx/>
              <a:defRPr/>
            </a:pPr>
            <a:r>
              <a:rPr kumimoji="0" lang="en-US" altLang="ko-KR" sz="4000" b="1" kern="1200" cap="none" spc="-10" normalizeH="0" baseline="0" noProof="0" dirty="0">
                <a:ln>
                  <a:solidFill>
                    <a:sysClr val="windowText" lastClr="000000"/>
                  </a:solidFill>
                </a:ln>
                <a:solidFill>
                  <a:schemeClr val="bg1"/>
                </a:solidFill>
                <a:effectLst>
                  <a:outerShdw blurRad="50800" dist="38100" algn="l" rotWithShape="0">
                    <a:prstClr val="black">
                      <a:alpha val="40000"/>
                    </a:prstClr>
                  </a:outerShdw>
                </a:effectLst>
                <a:latin typeface="Arial" panose="020B0604020202020204" pitchFamily="34" charset="0"/>
                <a:ea typeface="HY견고딕" pitchFamily="18" charset="-127"/>
                <a:cs typeface="Arial" panose="020B0604020202020204" pitchFamily="34" charset="0"/>
              </a:rPr>
              <a:t>Predictive Analysis in Agriculture to Improve the Crop Productivit</a:t>
            </a:r>
            <a:r>
              <a:rPr kumimoji="0" lang="en-IN" altLang="en-US" sz="4000" b="1" kern="1200" cap="none" spc="-10" normalizeH="0" baseline="0" noProof="0" dirty="0">
                <a:ln>
                  <a:solidFill>
                    <a:sysClr val="windowText" lastClr="000000"/>
                  </a:solidFill>
                </a:ln>
                <a:solidFill>
                  <a:schemeClr val="bg1"/>
                </a:solidFill>
                <a:effectLst>
                  <a:outerShdw blurRad="50800" dist="38100" algn="l" rotWithShape="0">
                    <a:prstClr val="black">
                      <a:alpha val="40000"/>
                    </a:prstClr>
                  </a:outerShdw>
                </a:effectLst>
                <a:latin typeface="Arial" panose="020B0604020202020204" pitchFamily="34" charset="0"/>
                <a:ea typeface="HY견고딕" pitchFamily="18" charset="-127"/>
                <a:cs typeface="Arial" panose="020B0604020202020204" pitchFamily="34" charset="0"/>
              </a:rPr>
              <a:t>y......</a:t>
            </a:r>
            <a:endParaRPr kumimoji="0" lang="en-IN" altLang="en-US" sz="4000" b="1" kern="1200" cap="none" spc="-10" normalizeH="0" baseline="0" noProof="0" dirty="0">
              <a:ln>
                <a:solidFill>
                  <a:sysClr val="windowText" lastClr="000000"/>
                </a:solidFill>
              </a:ln>
              <a:solidFill>
                <a:schemeClr val="bg1"/>
              </a:solidFill>
              <a:effectLst>
                <a:outerShdw blurRad="50800" dist="38100" algn="l" rotWithShape="0">
                  <a:prstClr val="black">
                    <a:alpha val="40000"/>
                  </a:prstClr>
                </a:outerShdw>
              </a:effectLst>
              <a:latin typeface="Arial" panose="020B0604020202020204" pitchFamily="34" charset="0"/>
              <a:ea typeface="HY견고딕" pitchFamily="18" charset="-127"/>
              <a:cs typeface="Arial" panose="020B0604020202020204" pitchFamily="34" charset="0"/>
            </a:endParaRPr>
          </a:p>
        </p:txBody>
      </p:sp>
      <p:sp>
        <p:nvSpPr>
          <p:cNvPr id="4" name="TextBox 3"/>
          <p:cNvSpPr txBox="1"/>
          <p:nvPr/>
        </p:nvSpPr>
        <p:spPr>
          <a:xfrm>
            <a:off x="0" y="5715"/>
            <a:ext cx="5528310" cy="660400"/>
          </a:xfrm>
          <a:prstGeom prst="rect">
            <a:avLst/>
          </a:prstGeom>
          <a:noFill/>
        </p:spPr>
        <p:txBody>
          <a:bodyPr wrap="square">
            <a:spAutoFit/>
          </a:bodyPr>
          <a:lstStyle/>
          <a:p>
            <a:pPr marR="0" defTabSz="914400" eaLnBrk="1" fontAlgn="auto" latinLnBrk="1" hangingPunct="1">
              <a:spcBef>
                <a:spcPts val="0"/>
              </a:spcBef>
              <a:spcAft>
                <a:spcPts val="0"/>
              </a:spcAft>
              <a:buClrTx/>
              <a:buSzTx/>
              <a:buFontTx/>
              <a:defRPr/>
            </a:pPr>
            <a:r>
              <a:rPr kumimoji="0" lang="en-IN" altLang="en-US" sz="3700" b="1" u="sng" kern="1200" cap="none" spc="-100" normalizeH="0" baseline="0" noProof="0" dirty="0">
                <a:solidFill>
                  <a:schemeClr val="tx1">
                    <a:lumMod val="95000"/>
                    <a:lumOff val="5000"/>
                  </a:schemeClr>
                </a:solidFill>
                <a:latin typeface="Arial" panose="020B0604020202020204" pitchFamily="34" charset="0"/>
                <a:ea typeface="HY견고딕" pitchFamily="18" charset="-127"/>
                <a:cs typeface="Arial" panose="020B0604020202020204" pitchFamily="34" charset="0"/>
              </a:rPr>
              <a:t>PROBLEM STATEMENT</a:t>
            </a:r>
            <a:endParaRPr kumimoji="0" lang="en-IN" altLang="en-US" sz="3700" b="1" u="sng" kern="1200" cap="none" spc="-100" normalizeH="0" baseline="0" noProof="0" dirty="0">
              <a:solidFill>
                <a:schemeClr val="tx1">
                  <a:lumMod val="95000"/>
                  <a:lumOff val="5000"/>
                </a:schemeClr>
              </a:solidFill>
              <a:latin typeface="Arial" panose="020B0604020202020204" pitchFamily="34" charset="0"/>
              <a:ea typeface="HY견고딕" pitchFamily="18" charset="-127"/>
              <a:cs typeface="Arial" panose="020B0604020202020204" pitchFamily="34" charset="0"/>
            </a:endParaRPr>
          </a:p>
        </p:txBody>
      </p:sp>
      <p:pic>
        <p:nvPicPr>
          <p:cNvPr id="12294" name="Picture 2" descr="D:\아초_C\ah\템플릿작업\템플릿36\png\04.png"/>
          <p:cNvPicPr>
            <a:picLocks noChangeAspect="1"/>
          </p:cNvPicPr>
          <p:nvPr/>
        </p:nvPicPr>
        <p:blipFill>
          <a:blip r:embed="rId2"/>
          <a:srcRect b="67145"/>
          <a:stretch>
            <a:fillRect/>
          </a:stretch>
        </p:blipFill>
        <p:spPr>
          <a:xfrm>
            <a:off x="755650" y="4976813"/>
            <a:ext cx="7632700" cy="1881187"/>
          </a:xfrm>
          <a:prstGeom prst="rect">
            <a:avLst/>
          </a:prstGeom>
          <a:noFill/>
          <a:ln w="9525">
            <a:noFill/>
          </a:ln>
        </p:spPr>
      </p:pic>
      <p:pic>
        <p:nvPicPr>
          <p:cNvPr id="16392" name="Picture 10" descr="D:\아초_C\ah\템플릿작업\템플릿36\png\07.png"/>
          <p:cNvPicPr>
            <a:picLocks noChangeAspect="1"/>
          </p:cNvPicPr>
          <p:nvPr/>
        </p:nvPicPr>
        <p:blipFill>
          <a:blip r:embed="rId3"/>
          <a:srcRect l="25912" t="14058" r="10558" b="15654"/>
          <a:stretch>
            <a:fillRect/>
          </a:stretch>
        </p:blipFill>
        <p:spPr>
          <a:xfrm>
            <a:off x="8132763" y="1929448"/>
            <a:ext cx="1079500" cy="1081087"/>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직사각형 44"/>
          <p:cNvSpPr/>
          <p:nvPr/>
        </p:nvSpPr>
        <p:spPr>
          <a:xfrm>
            <a:off x="-12065" y="102553"/>
            <a:ext cx="3855085" cy="583565"/>
          </a:xfrm>
          <a:prstGeom prst="rect">
            <a:avLst/>
          </a:prstGeom>
          <a:noFill/>
          <a:ln w="9525">
            <a:noFill/>
          </a:ln>
        </p:spPr>
        <p:txBody>
          <a:bodyPr wrap="non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dirty="0">
                <a:latin typeface="Arial Black" panose="020B0A04020102020204" pitchFamily="34" charset="0"/>
              </a:rPr>
              <a:t>INTRODUCTION:</a:t>
            </a:r>
            <a:endParaRPr lang="en-IN" altLang="ko-KR" dirty="0">
              <a:latin typeface="Arial Black" panose="020B0A04020102020204" pitchFamily="34" charset="0"/>
            </a:endParaRPr>
          </a:p>
        </p:txBody>
      </p:sp>
      <p:sp>
        <p:nvSpPr>
          <p:cNvPr id="46" name="직사각형 37"/>
          <p:cNvSpPr>
            <a:spLocks noChangeArrowheads="1"/>
          </p:cNvSpPr>
          <p:nvPr/>
        </p:nvSpPr>
        <p:spPr bwMode="auto">
          <a:xfrm>
            <a:off x="-11430" y="1612265"/>
            <a:ext cx="9167495" cy="2676525"/>
          </a:xfrm>
          <a:prstGeom prst="rect">
            <a:avLst/>
          </a:prstGeom>
          <a:noFill/>
          <a:ln w="9525">
            <a:noFill/>
            <a:miter lim="800000"/>
          </a:ln>
        </p:spPr>
        <p:txBody>
          <a:bodyPr wrap="square">
            <a:spAutoFit/>
          </a:bodyPr>
          <a:lstStyle/>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Agriculture is believed to be as backbone of indian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economic system.For the past few decades agriciulture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field has seen a lot of technological changes to improve  better productivity.The world population grows steadily</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but the resources for crop production continously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diminish.</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직사각형 44"/>
          <p:cNvSpPr/>
          <p:nvPr/>
        </p:nvSpPr>
        <p:spPr>
          <a:xfrm>
            <a:off x="-12065" y="138430"/>
            <a:ext cx="87649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PREDICTIVE ANALYSIS AND ITS BENEFITS :</a:t>
            </a:r>
            <a:endParaRPr lang="en-IN" altLang="ko-KR" sz="2800" dirty="0">
              <a:latin typeface="Arial Black" panose="020B0A04020102020204" pitchFamily="34" charset="0"/>
            </a:endParaRPr>
          </a:p>
        </p:txBody>
      </p:sp>
      <p:sp>
        <p:nvSpPr>
          <p:cNvPr id="2" name="직사각형 37"/>
          <p:cNvSpPr>
            <a:spLocks noChangeArrowheads="1"/>
          </p:cNvSpPr>
          <p:nvPr/>
        </p:nvSpPr>
        <p:spPr bwMode="auto">
          <a:xfrm>
            <a:off x="-11430" y="807720"/>
            <a:ext cx="9167495" cy="4831080"/>
          </a:xfrm>
          <a:prstGeom prst="rect">
            <a:avLst/>
          </a:prstGeom>
          <a:noFill/>
          <a:ln w="9525">
            <a:noFill/>
            <a:miter lim="800000"/>
          </a:ln>
        </p:spPr>
        <p:txBody>
          <a:bodyPr wrap="square">
            <a:spAutoFit/>
          </a:bodyPr>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Precision agriculture follows recognizing the previous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year yield values,understanding the current requirement of environment and exploiting information that quantifies variations in soil and crop within  agricultural fields.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 precise crop variety selection,exact type of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fertilizers,proper irrigation meet the demand of crops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for optimum growth and development</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It may lead to increase the yield,especially in main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areas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0" marR="0" lvl="0" indent="0" algn="just" defTabSz="914400" rtl="0" eaLnBrk="1" fontAlgn="auto" latinLnBrk="1" hangingPunct="1">
              <a:lnSpc>
                <a:spcPct val="100000"/>
              </a:lnSpc>
              <a:spcBef>
                <a:spcPts val="0"/>
              </a:spcBef>
              <a:spcAft>
                <a:spcPts val="0"/>
              </a:spcAft>
              <a:buClrTx/>
              <a:buSzTx/>
              <a:buFontTx/>
              <a:buNone/>
              <a:defRPr/>
            </a:pP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2065" y="102870"/>
            <a:ext cx="87649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EXPLORATORY DATA ANALYSIS</a:t>
            </a:r>
            <a:endParaRPr lang="en-IN" altLang="ko-KR" sz="2800" dirty="0">
              <a:latin typeface="Arial Black" panose="020B0A04020102020204" pitchFamily="34" charset="0"/>
            </a:endParaRPr>
          </a:p>
        </p:txBody>
      </p:sp>
      <p:sp>
        <p:nvSpPr>
          <p:cNvPr id="6" name="직사각형 37"/>
          <p:cNvSpPr>
            <a:spLocks noChangeArrowheads="1"/>
          </p:cNvSpPr>
          <p:nvPr/>
        </p:nvSpPr>
        <p:spPr bwMode="auto">
          <a:xfrm>
            <a:off x="-11430" y="930275"/>
            <a:ext cx="9167495" cy="4399915"/>
          </a:xfrm>
          <a:prstGeom prst="rect">
            <a:avLst/>
          </a:prstGeom>
          <a:noFill/>
          <a:ln w="9525">
            <a:noFill/>
            <a:miter lim="800000"/>
          </a:ln>
        </p:spPr>
        <p:txBody>
          <a:bodyPr wrap="square">
            <a:spAutoFit/>
          </a:bodyPr>
          <a:p>
            <a:pPr marL="457200" marR="0" lvl="0" indent="-457200" algn="just" defTabSz="914400" rtl="0" eaLnBrk="1" fontAlgn="auto" latinLnBrk="1" hangingPunct="1">
              <a:lnSpc>
                <a:spcPct val="100000"/>
              </a:lnSpc>
              <a:spcBef>
                <a:spcPts val="0"/>
              </a:spcBef>
              <a:spcAft>
                <a:spcPts val="0"/>
              </a:spcAft>
              <a:buClrTx/>
              <a:buSzTx/>
              <a:buFont typeface="Wingdings" panose="05000000000000000000" charset="0"/>
              <a:buChar char="v"/>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Need to check for missing or null values.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Wingdings" panose="05000000000000000000" charset="0"/>
              <a:buChar char="v"/>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Understanding the data to implement the required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model type  on the basis of the outcome or output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value.</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1.)CLASSIFICATION MODEL</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2.)REGRESSION MODEL</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Wingdings" panose="05000000000000000000" charset="0"/>
              <a:buChar char="v"/>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Analysis of data and deciding the independent and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Wingdings" panose="05000000000000000000" charset="0"/>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dependent variables.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Wingdings" panose="05000000000000000000" charset="0"/>
              <a:buChar char="v"/>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Use necessary techniques to determine the outcome with good efficiency and plot visualisations if any.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직사각형 2"/>
          <p:cNvSpPr/>
          <p:nvPr/>
        </p:nvSpPr>
        <p:spPr>
          <a:xfrm>
            <a:off x="16510" y="296863"/>
            <a:ext cx="4081780" cy="583565"/>
          </a:xfrm>
          <a:prstGeom prst="rect">
            <a:avLst/>
          </a:prstGeom>
          <a:noFill/>
          <a:ln w="9525">
            <a:noFill/>
          </a:ln>
        </p:spPr>
        <p:txBody>
          <a:bodyPr wrap="non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dirty="0">
                <a:latin typeface="Arial Black" panose="020B0A04020102020204" pitchFamily="34" charset="0"/>
              </a:rPr>
              <a:t>SAMPLE OF DATA</a:t>
            </a:r>
            <a:endParaRPr lang="en-IN" altLang="ko-KR" dirty="0">
              <a:latin typeface="Arial Black" panose="020B0A04020102020204" pitchFamily="34" charset="0"/>
            </a:endParaRPr>
          </a:p>
        </p:txBody>
      </p:sp>
      <p:pic>
        <p:nvPicPr>
          <p:cNvPr id="2" name="Picture 1" descr="aaaaa"/>
          <p:cNvPicPr>
            <a:picLocks noChangeAspect="1"/>
          </p:cNvPicPr>
          <p:nvPr/>
        </p:nvPicPr>
        <p:blipFill>
          <a:blip r:embed="rId1"/>
          <a:stretch>
            <a:fillRect/>
          </a:stretch>
        </p:blipFill>
        <p:spPr>
          <a:xfrm>
            <a:off x="16510" y="1019175"/>
            <a:ext cx="9112885" cy="41802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2065" y="138430"/>
            <a:ext cx="87649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Factors effecting the Crop productivity</a:t>
            </a:r>
            <a:endParaRPr lang="en-IN" altLang="ko-KR" sz="2800" dirty="0">
              <a:latin typeface="Arial Black" panose="020B0A04020102020204" pitchFamily="34" charset="0"/>
            </a:endParaRPr>
          </a:p>
        </p:txBody>
      </p:sp>
      <p:sp>
        <p:nvSpPr>
          <p:cNvPr id="6" name="직사각형 37"/>
          <p:cNvSpPr>
            <a:spLocks noChangeArrowheads="1"/>
          </p:cNvSpPr>
          <p:nvPr/>
        </p:nvSpPr>
        <p:spPr bwMode="auto">
          <a:xfrm>
            <a:off x="-11430" y="681990"/>
            <a:ext cx="9167495" cy="6554470"/>
          </a:xfrm>
          <a:prstGeom prst="rect">
            <a:avLst/>
          </a:prstGeom>
          <a:noFill/>
          <a:ln w="9525">
            <a:noFill/>
            <a:miter lim="800000"/>
          </a:ln>
        </p:spPr>
        <p:txBody>
          <a:bodyPr wrap="square">
            <a:spAutoFit/>
          </a:bodyPr>
          <a:p>
            <a:pPr marR="0" lvl="0" algn="just" defTabSz="914400" rtl="0" eaLnBrk="1" fontAlgn="auto" latinLnBrk="1" hangingPunct="1">
              <a:lnSpc>
                <a:spcPct val="100000"/>
              </a:lnSpc>
              <a:spcBef>
                <a:spcPts val="0"/>
              </a:spcBef>
              <a:spcAft>
                <a:spcPts val="0"/>
              </a:spcAft>
              <a:buClrTx/>
              <a:buSzTx/>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From the data, we can observe the factors on which the crop productivity i.e., Yield is dependent are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TYPE OF SEED.</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TYPE OF SEASON.</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TYPE OF SOIL.</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HUMIDITY.</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AIR QUALITY.</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LABOUR COST.</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TYPE OF FERTILIZERS.</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WATER LEVEL.</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defRPr/>
            </a:pP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These factors are responsible for change in the Yield of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crop so these are called </a:t>
            </a:r>
            <a:r>
              <a:rPr kumimoji="0" lang="en-IN" altLang="ko-KR" sz="2800" b="0"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ind</a:t>
            </a:r>
            <a:r>
              <a:rPr kumimoji="0" lang="en-IN" altLang="ko-KR" sz="2800" b="0"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ependent</a:t>
            </a: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variables and the </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defRPr/>
            </a:pP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outcome i.e., Yield is the </a:t>
            </a:r>
            <a:r>
              <a:rPr kumimoji="0" lang="en-IN" altLang="ko-KR" sz="2800" b="0" i="0" u="sng"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dependent</a:t>
            </a:r>
            <a:r>
              <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variable</a:t>
            </a: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14350" marR="0" lvl="0" indent="-514350" algn="just" defTabSz="914400" rtl="0" eaLnBrk="1" fontAlgn="auto" latinLnBrk="1" hangingPunct="1">
              <a:lnSpc>
                <a:spcPct val="100000"/>
              </a:lnSpc>
              <a:spcBef>
                <a:spcPts val="0"/>
              </a:spcBef>
              <a:spcAft>
                <a:spcPts val="0"/>
              </a:spcAft>
              <a:buClrTx/>
              <a:buSzTx/>
              <a:buAutoNum type="arabicPeriod"/>
              <a:defRPr/>
            </a:pPr>
            <a:endParaRPr kumimoji="0" lang="en-IN" altLang="ko-KR" sz="2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직사각형 44"/>
          <p:cNvSpPr/>
          <p:nvPr/>
        </p:nvSpPr>
        <p:spPr>
          <a:xfrm>
            <a:off x="-11430" y="3810"/>
            <a:ext cx="8764905" cy="521970"/>
          </a:xfrm>
          <a:prstGeom prst="rect">
            <a:avLst/>
          </a:prstGeom>
          <a:noFill/>
          <a:ln w="9525">
            <a:noFill/>
          </a:ln>
        </p:spPr>
        <p:txBody>
          <a:bodyPr wrap="square">
            <a:spAutoFit/>
          </a:bodyP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IN" altLang="ko-KR" sz="2800" dirty="0">
                <a:latin typeface="Arial Black" panose="020B0A04020102020204" pitchFamily="34" charset="0"/>
              </a:rPr>
              <a:t>METHOD OF APPROACH</a:t>
            </a:r>
            <a:endParaRPr lang="en-IN" altLang="ko-KR" sz="2800" dirty="0">
              <a:latin typeface="Arial Black" panose="020B0A04020102020204" pitchFamily="34" charset="0"/>
            </a:endParaRPr>
          </a:p>
        </p:txBody>
      </p:sp>
      <p:sp>
        <p:nvSpPr>
          <p:cNvPr id="6" name="직사각형 37"/>
          <p:cNvSpPr>
            <a:spLocks noChangeArrowheads="1"/>
          </p:cNvSpPr>
          <p:nvPr/>
        </p:nvSpPr>
        <p:spPr bwMode="auto">
          <a:xfrm>
            <a:off x="-12065" y="1051560"/>
            <a:ext cx="9167495" cy="4939030"/>
          </a:xfrm>
          <a:prstGeom prst="rect">
            <a:avLst/>
          </a:prstGeom>
          <a:noFill/>
          <a:ln w="9525">
            <a:noFill/>
            <a:miter lim="800000"/>
          </a:ln>
        </p:spPr>
        <p:txBody>
          <a:bodyPr wrap="square">
            <a:spAutoFit/>
          </a:bodyPr>
          <a:p>
            <a:pPr marL="571500" marR="0" lvl="0" indent="-5715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 first step for any data analysis is Importing the libraries which are</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required for the program.</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71500" marR="0" lvl="0" indent="-5715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Then we need to import our data set to the program and split the data set into independent(X-variables) and dependent(Y-variables).</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Splitting the data into Train and Test is one of the key step to train the </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model to gain perfect accuracy.</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Choosing the type of model based on the data,here it is a regression model and I choosed Multi-variable linear regression.</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Fitting the model with train values predicting the result with test values.</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Observing the accuracy between predicted and actual values and</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R="0" lvl="0" algn="just" defTabSz="914400" rtl="0" eaLnBrk="1" fontAlgn="auto" latinLnBrk="1" hangingPunct="1">
              <a:lnSpc>
                <a:spcPct val="100000"/>
              </a:lnSpc>
              <a:spcBef>
                <a:spcPts val="0"/>
              </a:spcBef>
              <a:spcAft>
                <a:spcPts val="0"/>
              </a:spcAft>
              <a:buClrTx/>
              <a:buSzTx/>
              <a:buFont typeface="Arial" panose="020B0604020202020204" pitchFamily="34" charset="0"/>
              <a:defRPr/>
            </a:pPr>
            <a:r>
              <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rPr>
              <a:t>      based on it deciding the choice of model</a:t>
            </a: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457200" marR="0" lvl="0" indent="-457200" algn="just"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a:p>
            <a:pPr marL="571500" marR="0" lvl="0" indent="-571500" algn="just" defTabSz="914400" rtl="0" eaLnBrk="1" fontAlgn="auto" latinLnBrk="1" hangingPunct="1">
              <a:lnSpc>
                <a:spcPct val="100000"/>
              </a:lnSpc>
              <a:spcBef>
                <a:spcPts val="0"/>
              </a:spcBef>
              <a:spcAft>
                <a:spcPts val="0"/>
              </a:spcAft>
              <a:buClrTx/>
              <a:buSzTx/>
              <a:buFont typeface="Arial" panose="020B0604020202020204" pitchFamily="34" charset="0"/>
              <a:defRPr/>
            </a:pPr>
            <a:endParaRPr kumimoji="0" lang="en-IN" altLang="ko-KR" sz="21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3865</Words>
  <Application>WPS Presentation</Application>
  <PresentationFormat/>
  <Paragraphs>116</Paragraphs>
  <Slides>17</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17</vt:i4>
      </vt:variant>
    </vt:vector>
  </HeadingPairs>
  <TitlesOfParts>
    <vt:vector size="37" baseType="lpstr">
      <vt:lpstr>Arial</vt:lpstr>
      <vt:lpstr>SimSun</vt:lpstr>
      <vt:lpstr>Wingdings</vt:lpstr>
      <vt:lpstr>굴림</vt:lpstr>
      <vt:lpstr>Malgun Gothic</vt:lpstr>
      <vt:lpstr>Arial Black</vt:lpstr>
      <vt:lpstr>HY견고딕</vt:lpstr>
      <vt:lpstr>Microsoft YaHei</vt:lpstr>
      <vt:lpstr>Arial Unicode MS</vt:lpstr>
      <vt:lpstr>Comic Sans MS</vt:lpstr>
      <vt:lpstr>Times New Roman</vt:lpstr>
      <vt:lpstr>Symbol</vt:lpstr>
      <vt:lpstr>Sitka Heading</vt:lpstr>
      <vt:lpstr>Verdana Pro Black</vt:lpstr>
      <vt:lpstr>Verdana Pro Semibold</vt:lpstr>
      <vt:lpstr>Wingdings</vt:lpstr>
      <vt:lpstr>Malgun Gothic Semilight</vt:lpstr>
      <vt:lpstr>Microsoft JhengHei</vt:lpstr>
      <vt:lpstr>Office 테마</vt:lpstr>
      <vt:lpstr>디자인 사용자 지정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abhhiram</cp:lastModifiedBy>
  <cp:revision>7</cp:revision>
  <dcterms:created xsi:type="dcterms:W3CDTF">2013-09-27T00:27:00Z</dcterms:created>
  <dcterms:modified xsi:type="dcterms:W3CDTF">2019-06-28T09:31:51Z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1033-11.2.0.8641</vt:lpwstr>
  </property>
</Properties>
</file>